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38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61C1BF-1920-49E4-92CB-BF67A557F191}" type="doc">
      <dgm:prSet loTypeId="urn:microsoft.com/office/officeart/2005/8/layout/radial4" loCatId="relationship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2EEC9DA-1CE3-4F81-B0BB-FDEBCAF3A4E5}">
      <dgm:prSet phldrT="[Text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Недвижимость:</a:t>
          </a:r>
        </a:p>
        <a:p>
          <a:r>
            <a:rPr lang="ru-RU" dirty="0" smtClean="0"/>
            <a:t>Вопросы</a:t>
          </a:r>
        </a:p>
        <a:p>
          <a:r>
            <a:rPr lang="ru-RU" dirty="0" smtClean="0"/>
            <a:t>Проблемы</a:t>
          </a:r>
        </a:p>
        <a:p>
          <a:r>
            <a:rPr lang="ru-RU" dirty="0" smtClean="0"/>
            <a:t>Операции</a:t>
          </a:r>
          <a:endParaRPr lang="ru-RU" dirty="0"/>
        </a:p>
      </dgm:t>
    </dgm:pt>
    <dgm:pt modelId="{55912D2A-A669-48E0-B797-F4889B36D190}" type="parTrans" cxnId="{8259FA5F-5C4C-47C3-BFD5-780DA7A25841}">
      <dgm:prSet/>
      <dgm:spPr/>
      <dgm:t>
        <a:bodyPr/>
        <a:lstStyle/>
        <a:p>
          <a:endParaRPr lang="ru-RU"/>
        </a:p>
      </dgm:t>
    </dgm:pt>
    <dgm:pt modelId="{81667327-0397-4927-8737-1B7DFDFA4F95}" type="sibTrans" cxnId="{8259FA5F-5C4C-47C3-BFD5-780DA7A25841}">
      <dgm:prSet/>
      <dgm:spPr/>
      <dgm:t>
        <a:bodyPr/>
        <a:lstStyle/>
        <a:p>
          <a:endParaRPr lang="ru-RU"/>
        </a:p>
      </dgm:t>
    </dgm:pt>
    <dgm:pt modelId="{D34C459B-7819-4058-B940-ECB5F3E558F4}">
      <dgm:prSet phldrT="[Text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Госорганы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7B237F-841A-48AD-8ADD-197EFC44DB5C}" type="parTrans" cxnId="{A78E5C92-3047-4DFC-B166-09E8722F359F}">
      <dgm:prSet/>
      <dgm:spPr/>
      <dgm:t>
        <a:bodyPr/>
        <a:lstStyle/>
        <a:p>
          <a:endParaRPr lang="ru-RU"/>
        </a:p>
      </dgm:t>
    </dgm:pt>
    <dgm:pt modelId="{B7EB93DF-3590-4D9C-964F-022899DB81A5}" type="sibTrans" cxnId="{A78E5C92-3047-4DFC-B166-09E8722F359F}">
      <dgm:prSet/>
      <dgm:spPr/>
      <dgm:t>
        <a:bodyPr/>
        <a:lstStyle/>
        <a:p>
          <a:endParaRPr lang="ru-RU"/>
        </a:p>
      </dgm:t>
    </dgm:pt>
    <dgm:pt modelId="{E9F9738B-2CB7-4D82-AC60-7AFBFCF490E4}">
      <dgm:prSet phldrT="[Text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Местное самоуправление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617589-607A-4552-9598-C384A95AC313}" type="parTrans" cxnId="{E407EEF7-8382-46C4-ABEF-5ADA9729D594}">
      <dgm:prSet/>
      <dgm:spPr/>
      <dgm:t>
        <a:bodyPr/>
        <a:lstStyle/>
        <a:p>
          <a:endParaRPr lang="ru-RU"/>
        </a:p>
      </dgm:t>
    </dgm:pt>
    <dgm:pt modelId="{9DC2137F-C40E-4DC5-B50E-A74F51170654}" type="sibTrans" cxnId="{E407EEF7-8382-46C4-ABEF-5ADA9729D594}">
      <dgm:prSet/>
      <dgm:spPr/>
      <dgm:t>
        <a:bodyPr/>
        <a:lstStyle/>
        <a:p>
          <a:endParaRPr lang="ru-RU"/>
        </a:p>
      </dgm:t>
    </dgm:pt>
    <dgm:pt modelId="{12107C4A-4C22-4D99-86E5-ABD2A058621D}">
      <dgm:prSet phldrT="[Text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Физические лица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94C237-606A-474D-9B2D-05003FD1A815}" type="parTrans" cxnId="{AA0C22EC-89E0-42FE-A69A-4B8645DAB076}">
      <dgm:prSet/>
      <dgm:spPr/>
      <dgm:t>
        <a:bodyPr/>
        <a:lstStyle/>
        <a:p>
          <a:endParaRPr lang="ru-RU"/>
        </a:p>
      </dgm:t>
    </dgm:pt>
    <dgm:pt modelId="{0C304939-2D94-4130-AAF9-3B8A81D48ECF}" type="sibTrans" cxnId="{AA0C22EC-89E0-42FE-A69A-4B8645DAB076}">
      <dgm:prSet/>
      <dgm:spPr/>
      <dgm:t>
        <a:bodyPr/>
        <a:lstStyle/>
        <a:p>
          <a:endParaRPr lang="ru-RU"/>
        </a:p>
      </dgm:t>
    </dgm:pt>
    <dgm:pt modelId="{8A1ACBBB-9949-4615-93CA-CFFC0AA07720}">
      <dgm:prSet phldrT="[Text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Юридические лица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354150-FFE1-4D2A-A01D-2D566DCBF738}" type="parTrans" cxnId="{5538F604-91A8-4C63-B5FD-50F3903D87F9}">
      <dgm:prSet/>
      <dgm:spPr/>
      <dgm:t>
        <a:bodyPr/>
        <a:lstStyle/>
        <a:p>
          <a:endParaRPr lang="ru-RU"/>
        </a:p>
      </dgm:t>
    </dgm:pt>
    <dgm:pt modelId="{D45DD189-A9D8-4C80-9AA0-4BDB79108E5B}" type="sibTrans" cxnId="{5538F604-91A8-4C63-B5FD-50F3903D87F9}">
      <dgm:prSet/>
      <dgm:spPr/>
      <dgm:t>
        <a:bodyPr/>
        <a:lstStyle/>
        <a:p>
          <a:endParaRPr lang="ru-RU"/>
        </a:p>
      </dgm:t>
    </dgm:pt>
    <dgm:pt modelId="{4E137D19-5E2F-4547-B924-8B5BA8D141C0}" type="pres">
      <dgm:prSet presAssocID="{C361C1BF-1920-49E4-92CB-BF67A557F19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22FA03-7DC8-4F21-BEC0-2F1EA84F819D}" type="pres">
      <dgm:prSet presAssocID="{42EEC9DA-1CE3-4F81-B0BB-FDEBCAF3A4E5}" presName="centerShape" presStyleLbl="node0" presStyleIdx="0" presStyleCnt="1"/>
      <dgm:spPr/>
      <dgm:t>
        <a:bodyPr/>
        <a:lstStyle/>
        <a:p>
          <a:endParaRPr lang="ru-RU"/>
        </a:p>
      </dgm:t>
    </dgm:pt>
    <dgm:pt modelId="{4071AE33-74BA-47E9-A5FA-555454DA4B1D}" type="pres">
      <dgm:prSet presAssocID="{D77B237F-841A-48AD-8ADD-197EFC44DB5C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31D69D6D-70E8-495A-A6D1-376E253774BE}" type="pres">
      <dgm:prSet presAssocID="{D34C459B-7819-4058-B940-ECB5F3E558F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278DA-9FE3-4F93-899A-24F510735428}" type="pres">
      <dgm:prSet presAssocID="{E8617589-607A-4552-9598-C384A95AC313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2806B01F-29C0-4DC1-B413-EAB9B2C7E8C0}" type="pres">
      <dgm:prSet presAssocID="{E9F9738B-2CB7-4D82-AC60-7AFBFCF490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14E08-4EDF-466B-8E86-D907C3105F7E}" type="pres">
      <dgm:prSet presAssocID="{6894C237-606A-474D-9B2D-05003FD1A815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87078A5C-065E-4984-91F9-A2705A017653}" type="pres">
      <dgm:prSet presAssocID="{12107C4A-4C22-4D99-86E5-ABD2A058621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794BF-C7D5-4F20-8E76-618EBC736B70}" type="pres">
      <dgm:prSet presAssocID="{4B354150-FFE1-4D2A-A01D-2D566DCBF738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C2951592-6659-4591-858A-23B2CFCF6FAB}" type="pres">
      <dgm:prSet presAssocID="{8A1ACBBB-9949-4615-93CA-CFFC0AA077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9CA52D-F022-4573-B291-4363C5A42EA9}" type="presOf" srcId="{8A1ACBBB-9949-4615-93CA-CFFC0AA07720}" destId="{C2951592-6659-4591-858A-23B2CFCF6FAB}" srcOrd="0" destOrd="0" presId="urn:microsoft.com/office/officeart/2005/8/layout/radial4"/>
    <dgm:cxn modelId="{5538F604-91A8-4C63-B5FD-50F3903D87F9}" srcId="{42EEC9DA-1CE3-4F81-B0BB-FDEBCAF3A4E5}" destId="{8A1ACBBB-9949-4615-93CA-CFFC0AA07720}" srcOrd="3" destOrd="0" parTransId="{4B354150-FFE1-4D2A-A01D-2D566DCBF738}" sibTransId="{D45DD189-A9D8-4C80-9AA0-4BDB79108E5B}"/>
    <dgm:cxn modelId="{FC2E6AF2-685B-4EB8-ABE4-67B627D73213}" type="presOf" srcId="{D34C459B-7819-4058-B940-ECB5F3E558F4}" destId="{31D69D6D-70E8-495A-A6D1-376E253774BE}" srcOrd="0" destOrd="0" presId="urn:microsoft.com/office/officeart/2005/8/layout/radial4"/>
    <dgm:cxn modelId="{BE2CADBF-A75E-40F6-B255-897F1980F1B5}" type="presOf" srcId="{E9F9738B-2CB7-4D82-AC60-7AFBFCF490E4}" destId="{2806B01F-29C0-4DC1-B413-EAB9B2C7E8C0}" srcOrd="0" destOrd="0" presId="urn:microsoft.com/office/officeart/2005/8/layout/radial4"/>
    <dgm:cxn modelId="{FE846756-D308-4F1E-9B99-98F1890394B2}" type="presOf" srcId="{12107C4A-4C22-4D99-86E5-ABD2A058621D}" destId="{87078A5C-065E-4984-91F9-A2705A017653}" srcOrd="0" destOrd="0" presId="urn:microsoft.com/office/officeart/2005/8/layout/radial4"/>
    <dgm:cxn modelId="{CB1B0520-8166-49D9-8A14-4B86079457F1}" type="presOf" srcId="{E8617589-607A-4552-9598-C384A95AC313}" destId="{4AB278DA-9FE3-4F93-899A-24F510735428}" srcOrd="0" destOrd="0" presId="urn:microsoft.com/office/officeart/2005/8/layout/radial4"/>
    <dgm:cxn modelId="{A78E5C92-3047-4DFC-B166-09E8722F359F}" srcId="{42EEC9DA-1CE3-4F81-B0BB-FDEBCAF3A4E5}" destId="{D34C459B-7819-4058-B940-ECB5F3E558F4}" srcOrd="0" destOrd="0" parTransId="{D77B237F-841A-48AD-8ADD-197EFC44DB5C}" sibTransId="{B7EB93DF-3590-4D9C-964F-022899DB81A5}"/>
    <dgm:cxn modelId="{AA0C22EC-89E0-42FE-A69A-4B8645DAB076}" srcId="{42EEC9DA-1CE3-4F81-B0BB-FDEBCAF3A4E5}" destId="{12107C4A-4C22-4D99-86E5-ABD2A058621D}" srcOrd="2" destOrd="0" parTransId="{6894C237-606A-474D-9B2D-05003FD1A815}" sibTransId="{0C304939-2D94-4130-AAF9-3B8A81D48ECF}"/>
    <dgm:cxn modelId="{3E1F93A7-D908-42EB-BC55-6EBF29AA5DB3}" type="presOf" srcId="{4B354150-FFE1-4D2A-A01D-2D566DCBF738}" destId="{87B794BF-C7D5-4F20-8E76-618EBC736B70}" srcOrd="0" destOrd="0" presId="urn:microsoft.com/office/officeart/2005/8/layout/radial4"/>
    <dgm:cxn modelId="{FBDD0A2E-3D74-4070-B09B-CA99A1E3AA0C}" type="presOf" srcId="{D77B237F-841A-48AD-8ADD-197EFC44DB5C}" destId="{4071AE33-74BA-47E9-A5FA-555454DA4B1D}" srcOrd="0" destOrd="0" presId="urn:microsoft.com/office/officeart/2005/8/layout/radial4"/>
    <dgm:cxn modelId="{8259FA5F-5C4C-47C3-BFD5-780DA7A25841}" srcId="{C361C1BF-1920-49E4-92CB-BF67A557F191}" destId="{42EEC9DA-1CE3-4F81-B0BB-FDEBCAF3A4E5}" srcOrd="0" destOrd="0" parTransId="{55912D2A-A669-48E0-B797-F4889B36D190}" sibTransId="{81667327-0397-4927-8737-1B7DFDFA4F95}"/>
    <dgm:cxn modelId="{6A404C80-167D-4BA6-B21E-379B932A9249}" type="presOf" srcId="{C361C1BF-1920-49E4-92CB-BF67A557F191}" destId="{4E137D19-5E2F-4547-B924-8B5BA8D141C0}" srcOrd="0" destOrd="0" presId="urn:microsoft.com/office/officeart/2005/8/layout/radial4"/>
    <dgm:cxn modelId="{E407EEF7-8382-46C4-ABEF-5ADA9729D594}" srcId="{42EEC9DA-1CE3-4F81-B0BB-FDEBCAF3A4E5}" destId="{E9F9738B-2CB7-4D82-AC60-7AFBFCF490E4}" srcOrd="1" destOrd="0" parTransId="{E8617589-607A-4552-9598-C384A95AC313}" sibTransId="{9DC2137F-C40E-4DC5-B50E-A74F51170654}"/>
    <dgm:cxn modelId="{57B7D7DD-2567-4A5B-9773-7021EFDBBD69}" type="presOf" srcId="{42EEC9DA-1CE3-4F81-B0BB-FDEBCAF3A4E5}" destId="{DE22FA03-7DC8-4F21-BEC0-2F1EA84F819D}" srcOrd="0" destOrd="0" presId="urn:microsoft.com/office/officeart/2005/8/layout/radial4"/>
    <dgm:cxn modelId="{B003F651-EC00-43EB-B919-285BE066725E}" type="presOf" srcId="{6894C237-606A-474D-9B2D-05003FD1A815}" destId="{EF514E08-4EDF-466B-8E86-D907C3105F7E}" srcOrd="0" destOrd="0" presId="urn:microsoft.com/office/officeart/2005/8/layout/radial4"/>
    <dgm:cxn modelId="{E4CBDAA1-8139-4E43-8883-BCA51C92230B}" type="presParOf" srcId="{4E137D19-5E2F-4547-B924-8B5BA8D141C0}" destId="{DE22FA03-7DC8-4F21-BEC0-2F1EA84F819D}" srcOrd="0" destOrd="0" presId="urn:microsoft.com/office/officeart/2005/8/layout/radial4"/>
    <dgm:cxn modelId="{F803E0E7-2BCC-4930-8A54-BEC8AE34218C}" type="presParOf" srcId="{4E137D19-5E2F-4547-B924-8B5BA8D141C0}" destId="{4071AE33-74BA-47E9-A5FA-555454DA4B1D}" srcOrd="1" destOrd="0" presId="urn:microsoft.com/office/officeart/2005/8/layout/radial4"/>
    <dgm:cxn modelId="{9720BEED-3478-4CE6-BF6D-4EEA9660A7B2}" type="presParOf" srcId="{4E137D19-5E2F-4547-B924-8B5BA8D141C0}" destId="{31D69D6D-70E8-495A-A6D1-376E253774BE}" srcOrd="2" destOrd="0" presId="urn:microsoft.com/office/officeart/2005/8/layout/radial4"/>
    <dgm:cxn modelId="{6D62A40D-FE5C-4B57-B999-88A5AB3F059D}" type="presParOf" srcId="{4E137D19-5E2F-4547-B924-8B5BA8D141C0}" destId="{4AB278DA-9FE3-4F93-899A-24F510735428}" srcOrd="3" destOrd="0" presId="urn:microsoft.com/office/officeart/2005/8/layout/radial4"/>
    <dgm:cxn modelId="{901244C2-667E-47CC-9B5E-DEA66DBBC5E3}" type="presParOf" srcId="{4E137D19-5E2F-4547-B924-8B5BA8D141C0}" destId="{2806B01F-29C0-4DC1-B413-EAB9B2C7E8C0}" srcOrd="4" destOrd="0" presId="urn:microsoft.com/office/officeart/2005/8/layout/radial4"/>
    <dgm:cxn modelId="{465DBBF4-61DE-470E-863A-65F46BC8BCF6}" type="presParOf" srcId="{4E137D19-5E2F-4547-B924-8B5BA8D141C0}" destId="{EF514E08-4EDF-466B-8E86-D907C3105F7E}" srcOrd="5" destOrd="0" presId="urn:microsoft.com/office/officeart/2005/8/layout/radial4"/>
    <dgm:cxn modelId="{AC4CB185-BE93-44B6-8F9C-F7501FC179F6}" type="presParOf" srcId="{4E137D19-5E2F-4547-B924-8B5BA8D141C0}" destId="{87078A5C-065E-4984-91F9-A2705A017653}" srcOrd="6" destOrd="0" presId="urn:microsoft.com/office/officeart/2005/8/layout/radial4"/>
    <dgm:cxn modelId="{AE4D583C-F295-4B9D-AF54-93438314F3FC}" type="presParOf" srcId="{4E137D19-5E2F-4547-B924-8B5BA8D141C0}" destId="{87B794BF-C7D5-4F20-8E76-618EBC736B70}" srcOrd="7" destOrd="0" presId="urn:microsoft.com/office/officeart/2005/8/layout/radial4"/>
    <dgm:cxn modelId="{229787FE-7D26-421C-B6A5-45354D6F5761}" type="presParOf" srcId="{4E137D19-5E2F-4547-B924-8B5BA8D141C0}" destId="{C2951592-6659-4591-858A-23B2CFCF6FA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6B3AE-2899-4720-98C5-A8AE7A0E65D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41698-C570-4021-9487-B6BA0E94B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31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859E-BAF5-47F1-B62E-CD1E77BD10DA}" type="datetime1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2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EE5E-CFC8-48F4-82C4-AEFA83B2FB6A}" type="datetime1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4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668B-A37E-477E-99E8-E901D0E47BD4}" type="datetime1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08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2CFA-0EAD-4DEB-8D23-433D8E85D8CF}" type="datetime1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0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250-47B3-4E1B-B25A-C7AC7B38268D}" type="datetime1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3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F169-0778-4E8D-9C3F-D421E58FFC73}" type="datetime1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A97C-6D4A-4BEC-BF06-883F177F52CF}" type="datetime1">
              <a:rPr lang="ru-RU" smtClean="0"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8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491BA-232C-4143-AFC7-C3233D4D6F41}" type="datetime1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9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69F9-F518-499E-BD6F-A56975794C81}" type="datetime1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21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0920-9EF9-420A-95F6-80B61D896CAD}" type="datetime1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A143-FAF6-4638-A2E6-205F64F45148}" type="datetime1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26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928D0-8B4A-4194-997A-2E3BB19CE921}" type="datetime1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7F0FE-DCA9-4206-81A5-5F52493FD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4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kad.ru" TargetMode="External"/><Relationship Id="rId2" Type="http://schemas.openxmlformats.org/officeDocument/2006/relationships/hyperlink" Target="mailto:vic@lkad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864096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ЛенКадастр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Кадастр, землеустройство, геодезия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10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120"/>
          </a:xfrm>
        </p:spPr>
        <p:txBody>
          <a:bodyPr/>
          <a:lstStyle/>
          <a:p>
            <a:pPr algn="l"/>
            <a:r>
              <a:rPr lang="ru-RU" dirty="0" smtClean="0"/>
              <a:t>Услуги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132856"/>
            <a:ext cx="79208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Землеустройство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Отвод земель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Изменение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dirty="0"/>
              <a:t>К</a:t>
            </a:r>
            <a:r>
              <a:rPr lang="ru-RU" dirty="0" smtClean="0"/>
              <a:t>атегории земель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dirty="0" smtClean="0"/>
              <a:t>Вида разрешенного использования</a:t>
            </a:r>
            <a:endParaRPr lang="ru-RU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Кадастровый учет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Согласование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Государственная регистрация прав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Геодезия</a:t>
            </a:r>
            <a:endParaRPr lang="ru-RU" sz="2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Кадастровая и топографическая съемка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Вынос границ в натуру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000" dirty="0" smtClean="0"/>
              <a:t>Независимая экспертиза</a:t>
            </a:r>
            <a:endParaRPr lang="ru-RU" sz="2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992888" cy="365125"/>
          </a:xfrm>
        </p:spPr>
        <p:txBody>
          <a:bodyPr/>
          <a:lstStyle/>
          <a:p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ЛенКадастр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Санкт-Петербург, Большой пр. ПС, д. 32, тел +7 812 920-6105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www.lkad.ru  info@lkad.ru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94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120"/>
          </a:xfrm>
        </p:spPr>
        <p:txBody>
          <a:bodyPr/>
          <a:lstStyle/>
          <a:p>
            <a:pPr algn="l"/>
            <a:r>
              <a:rPr lang="ru-RU" dirty="0" smtClean="0"/>
              <a:t>Помогаем договариваться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992888" cy="365125"/>
          </a:xfrm>
        </p:spPr>
        <p:txBody>
          <a:bodyPr/>
          <a:lstStyle/>
          <a:p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ЛенКадастр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Санкт-Петербург, Большой пр. ПС, д. 32, тел +7 812 920-6105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www.lkad.ru  info@lkad.ru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35610276"/>
              </p:ext>
            </p:extLst>
          </p:nvPr>
        </p:nvGraphicFramePr>
        <p:xfrm>
          <a:off x="539552" y="1988840"/>
          <a:ext cx="7848872" cy="4279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59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120"/>
          </a:xfrm>
        </p:spPr>
        <p:txBody>
          <a:bodyPr/>
          <a:lstStyle/>
          <a:p>
            <a:pPr algn="l"/>
            <a:r>
              <a:rPr lang="ru-RU" dirty="0" smtClean="0"/>
              <a:t>Аутсорсинг*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132856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Для кого?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Если вы – не профессионал в области землеустройства и кадастра</a:t>
            </a:r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Зачем?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Это дешевле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sz="1600" dirty="0" smtClean="0"/>
              <a:t>Контроль издержек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sz="1600" dirty="0" smtClean="0"/>
              <a:t>Экономия на налогах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Это лучше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sz="1600" dirty="0" smtClean="0"/>
              <a:t>Работу выполняют опытные специалисты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sz="1600" dirty="0" smtClean="0"/>
              <a:t>Специальное оборудование, знания, технологии, связи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Это проще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sz="1600" dirty="0" smtClean="0"/>
              <a:t>Никакой «головной боли» - не требуется организовывать незнакомый процесс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ru-RU" sz="1600" dirty="0" smtClean="0"/>
              <a:t>Делегирование ответственности</a:t>
            </a:r>
          </a:p>
          <a:p>
            <a:pPr lvl="2"/>
            <a:endParaRPr lang="ru-RU" sz="1400" dirty="0" smtClean="0"/>
          </a:p>
          <a:p>
            <a:pPr algn="ctr"/>
            <a:r>
              <a:rPr lang="ru-RU" sz="1400" i="1" dirty="0" smtClean="0"/>
              <a:t>Возьмем на себя все профильные проблемы. И «уволить» нас можно в любой момент.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992888" cy="365125"/>
          </a:xfrm>
        </p:spPr>
        <p:txBody>
          <a:bodyPr/>
          <a:lstStyle/>
          <a:p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ЛенКадастр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Санкт-Петербург, Большой пр. ПС, д. 32, тел +7 812 920-6105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www.lkad.ru  info@lkad.ru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1700808"/>
            <a:ext cx="565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- 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когда все проблемы связанные с кадастром и землеустройством решаем мы, а не штатные сотрудники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16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120"/>
          </a:xfrm>
        </p:spPr>
        <p:txBody>
          <a:bodyPr/>
          <a:lstStyle/>
          <a:p>
            <a:pPr algn="l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132856"/>
            <a:ext cx="79208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Мы с удовольствием подготовим конкретное </a:t>
            </a:r>
            <a:r>
              <a:rPr lang="ru-RU" sz="2000" b="1" dirty="0" smtClean="0"/>
              <a:t>предложение</a:t>
            </a:r>
            <a:r>
              <a:rPr lang="ru-RU" sz="2000" dirty="0" smtClean="0"/>
              <a:t> непосредственно </a:t>
            </a:r>
            <a:r>
              <a:rPr lang="ru-RU" sz="2000" b="1" dirty="0" smtClean="0"/>
              <a:t>для Вашей ситуации</a:t>
            </a:r>
            <a:r>
              <a:rPr lang="ru-RU" sz="2000" dirty="0" smtClean="0"/>
              <a:t> – достаточно связаться с нами любым удобным способом:</a:t>
            </a:r>
          </a:p>
          <a:p>
            <a:endParaRPr lang="ru-RU" dirty="0" smtClean="0"/>
          </a:p>
          <a:p>
            <a:pPr lvl="1" algn="ctr"/>
            <a:r>
              <a:rPr lang="ru-RU" sz="2800" b="1" dirty="0" smtClean="0"/>
              <a:t>Виктория </a:t>
            </a:r>
            <a:r>
              <a:rPr lang="ru-RU" sz="2800" b="1" dirty="0" smtClean="0"/>
              <a:t>Вишнякова</a:t>
            </a:r>
            <a:endParaRPr lang="ru-RU" sz="2800" b="1" dirty="0"/>
          </a:p>
          <a:p>
            <a:pPr lvl="1" algn="ctr"/>
            <a:r>
              <a:rPr lang="en-US" sz="2800" dirty="0" smtClean="0">
                <a:hlinkClick r:id="rId2"/>
              </a:rPr>
              <a:t>vic@lkad.ru</a:t>
            </a:r>
            <a:endParaRPr lang="en-US" sz="2800" dirty="0" smtClean="0"/>
          </a:p>
          <a:p>
            <a:pPr lvl="1" algn="ctr"/>
            <a:r>
              <a:rPr lang="ru-RU" sz="2800" dirty="0" smtClean="0"/>
              <a:t>+7 812 920-61-05</a:t>
            </a:r>
          </a:p>
          <a:p>
            <a:pPr lvl="1" algn="ctr"/>
            <a:r>
              <a:rPr lang="ru-RU" i="1" dirty="0" smtClean="0"/>
              <a:t>или </a:t>
            </a:r>
            <a:r>
              <a:rPr lang="en-US" i="1" dirty="0" smtClean="0">
                <a:hlinkClick r:id="rId3"/>
              </a:rPr>
              <a:t>info@lkad.ru</a:t>
            </a:r>
            <a:endParaRPr lang="en-US" sz="2800" i="1" dirty="0" smtClean="0"/>
          </a:p>
          <a:p>
            <a:pPr lvl="1" algn="ctr"/>
            <a:endParaRPr lang="ru-RU" sz="2800" dirty="0"/>
          </a:p>
          <a:p>
            <a:pPr lvl="1" algn="ctr"/>
            <a:r>
              <a:rPr lang="ru-RU" sz="2400" dirty="0" smtClean="0"/>
              <a:t>Обсудим</a:t>
            </a:r>
            <a:r>
              <a:rPr lang="ru-RU" sz="2400" dirty="0"/>
              <a:t>.</a:t>
            </a:r>
            <a:r>
              <a:rPr lang="ru-RU" sz="2400" dirty="0" smtClean="0"/>
              <a:t> Проконсультируем. Предложим помощь.</a:t>
            </a:r>
            <a:endParaRPr lang="ru-RU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992888" cy="365125"/>
          </a:xfrm>
        </p:spPr>
        <p:txBody>
          <a:bodyPr/>
          <a:lstStyle/>
          <a:p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ЛенКадастр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Санкт-Петербург, Большой пр. ПС, д. 32, тел +7 812 920-6105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www.lkad.ru  info@lkad.ru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7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265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ООО «ЛенКадастр»</vt:lpstr>
      <vt:lpstr>Услуги</vt:lpstr>
      <vt:lpstr>Помогаем договариваться</vt:lpstr>
      <vt:lpstr>Аутсорсинг*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Гринько</dc:creator>
  <cp:lastModifiedBy>Vladimir Vishnyakov</cp:lastModifiedBy>
  <cp:revision>41</cp:revision>
  <dcterms:created xsi:type="dcterms:W3CDTF">2012-04-16T16:35:23Z</dcterms:created>
  <dcterms:modified xsi:type="dcterms:W3CDTF">2014-10-28T19:34:58Z</dcterms:modified>
</cp:coreProperties>
</file>